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  <p:sldMasterId id="2147483769" r:id="rId2"/>
  </p:sldMasterIdLst>
  <p:notesMasterIdLst>
    <p:notesMasterId r:id="rId23"/>
  </p:notesMasterIdLst>
  <p:handoutMasterIdLst>
    <p:handoutMasterId r:id="rId24"/>
  </p:handoutMasterIdLst>
  <p:sldIdLst>
    <p:sldId id="256" r:id="rId3"/>
    <p:sldId id="262" r:id="rId4"/>
    <p:sldId id="283" r:id="rId5"/>
    <p:sldId id="281" r:id="rId6"/>
    <p:sldId id="287" r:id="rId7"/>
    <p:sldId id="267" r:id="rId8"/>
    <p:sldId id="266" r:id="rId9"/>
    <p:sldId id="268" r:id="rId10"/>
    <p:sldId id="269" r:id="rId11"/>
    <p:sldId id="270" r:id="rId12"/>
    <p:sldId id="272" r:id="rId13"/>
    <p:sldId id="271" r:id="rId14"/>
    <p:sldId id="273" r:id="rId15"/>
    <p:sldId id="284" r:id="rId16"/>
    <p:sldId id="285" r:id="rId17"/>
    <p:sldId id="286" r:id="rId18"/>
    <p:sldId id="274" r:id="rId19"/>
    <p:sldId id="275" r:id="rId20"/>
    <p:sldId id="276" r:id="rId21"/>
    <p:sldId id="280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ztutul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948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08-23T08:31:35.123" idx="1">
    <p:pos x="10" y="10"/>
    <p:text/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B09EDD-6047-435C-B82D-C56BCFA9E384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163100-AF24-4BB5-B3E9-4F5423E6116A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5400" dirty="0" err="1" smtClean="0">
              <a:solidFill>
                <a:srgbClr val="7030A0"/>
              </a:solidFill>
              <a:latin typeface="NikoshBAN" pitchFamily="2" charset="0"/>
              <a:cs typeface="NikoshBAN" pitchFamily="2" charset="0"/>
            </a:rPr>
            <a:t>আমাদের</a:t>
          </a:r>
          <a:r>
            <a:rPr lang="en-US" sz="5400" dirty="0" smtClean="0">
              <a:solidFill>
                <a:srgbClr val="7030A0"/>
              </a:solidFill>
              <a:latin typeface="NikoshBAN" pitchFamily="2" charset="0"/>
              <a:cs typeface="NikoshBAN" pitchFamily="2" charset="0"/>
            </a:rPr>
            <a:t> </a:t>
          </a:r>
          <a:r>
            <a:rPr lang="en-US" sz="5400" dirty="0" err="1" smtClean="0">
              <a:solidFill>
                <a:srgbClr val="7030A0"/>
              </a:solidFill>
              <a:latin typeface="NikoshBAN" pitchFamily="2" charset="0"/>
              <a:cs typeface="NikoshBAN" pitchFamily="2" charset="0"/>
            </a:rPr>
            <a:t>আজকের</a:t>
          </a:r>
          <a:r>
            <a:rPr lang="en-US" sz="5400" dirty="0" smtClean="0">
              <a:solidFill>
                <a:srgbClr val="7030A0"/>
              </a:solidFill>
              <a:latin typeface="NikoshBAN" pitchFamily="2" charset="0"/>
              <a:cs typeface="NikoshBAN" pitchFamily="2" charset="0"/>
            </a:rPr>
            <a:t> </a:t>
          </a:r>
          <a:r>
            <a:rPr lang="en-US" sz="5400" dirty="0" err="1" smtClean="0">
              <a:solidFill>
                <a:srgbClr val="7030A0"/>
              </a:solidFill>
              <a:latin typeface="NikoshBAN" pitchFamily="2" charset="0"/>
              <a:cs typeface="NikoshBAN" pitchFamily="2" charset="0"/>
            </a:rPr>
            <a:t>পাঠ</a:t>
          </a:r>
          <a:r>
            <a:rPr lang="en-US" sz="5400" dirty="0" smtClean="0">
              <a:solidFill>
                <a:srgbClr val="7030A0"/>
              </a:solidFill>
              <a:latin typeface="NikoshBAN" pitchFamily="2" charset="0"/>
              <a:cs typeface="NikoshBAN" pitchFamily="2" charset="0"/>
            </a:rPr>
            <a:t>-</a:t>
          </a:r>
          <a:endParaRPr lang="en-US" sz="5400" dirty="0"/>
        </a:p>
      </dgm:t>
    </dgm:pt>
    <dgm:pt modelId="{0688811D-841E-491A-8494-53B3B723608D}" type="parTrans" cxnId="{E2CAD22C-913D-4DDB-8E4E-0CAD2A263470}">
      <dgm:prSet/>
      <dgm:spPr/>
      <dgm:t>
        <a:bodyPr/>
        <a:lstStyle/>
        <a:p>
          <a:endParaRPr lang="en-US"/>
        </a:p>
      </dgm:t>
    </dgm:pt>
    <dgm:pt modelId="{4B0356FD-BFB1-450C-992E-D45549B105F8}" type="sibTrans" cxnId="{E2CAD22C-913D-4DDB-8E4E-0CAD2A263470}">
      <dgm:prSet/>
      <dgm:spPr/>
      <dgm:t>
        <a:bodyPr/>
        <a:lstStyle/>
        <a:p>
          <a:endParaRPr lang="en-US"/>
        </a:p>
      </dgm:t>
    </dgm:pt>
    <dgm:pt modelId="{E4C70BA7-C1AD-43D7-AD38-01EDB3E152F2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n-US" sz="5400" dirty="0" err="1" smtClean="0">
              <a:solidFill>
                <a:srgbClr val="002060"/>
              </a:solidFill>
              <a:latin typeface="NikoshBAN" pitchFamily="2" charset="0"/>
              <a:cs typeface="NikoshBAN" pitchFamily="2" charset="0"/>
            </a:rPr>
            <a:t>মুমু</a:t>
          </a:r>
          <a:r>
            <a:rPr lang="en-US" sz="540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rPr>
            <a:t> </a:t>
          </a:r>
          <a:r>
            <a:rPr lang="en-US" sz="5400" dirty="0" err="1" smtClean="0">
              <a:solidFill>
                <a:srgbClr val="002060"/>
              </a:solidFill>
              <a:latin typeface="NikoshBAN" pitchFamily="2" charset="0"/>
              <a:cs typeface="NikoshBAN" pitchFamily="2" charset="0"/>
            </a:rPr>
            <a:t>রোজ</a:t>
          </a:r>
          <a:r>
            <a:rPr lang="en-US" sz="540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rPr>
            <a:t>---</a:t>
          </a:r>
          <a:r>
            <a:rPr lang="en-US" sz="5400" dirty="0" err="1" smtClean="0">
              <a:solidFill>
                <a:srgbClr val="002060"/>
              </a:solidFill>
              <a:latin typeface="NikoshBAN" pitchFamily="2" charset="0"/>
              <a:cs typeface="NikoshBAN" pitchFamily="2" charset="0"/>
            </a:rPr>
            <a:t>সাঁতার</a:t>
          </a:r>
          <a:r>
            <a:rPr lang="en-US" sz="540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rPr>
            <a:t> </a:t>
          </a:r>
          <a:r>
            <a:rPr lang="en-US" sz="5400" dirty="0" err="1" smtClean="0">
              <a:solidFill>
                <a:srgbClr val="002060"/>
              </a:solidFill>
              <a:latin typeface="NikoshBAN" pitchFamily="2" charset="0"/>
              <a:cs typeface="NikoshBAN" pitchFamily="2" charset="0"/>
            </a:rPr>
            <a:t>কাটে</a:t>
          </a:r>
          <a:r>
            <a:rPr lang="en-US" sz="540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rPr>
            <a:t>।</a:t>
          </a:r>
        </a:p>
      </dgm:t>
    </dgm:pt>
    <dgm:pt modelId="{CDB03B04-91A2-40CA-9247-4B70D0D87FE0}" type="parTrans" cxnId="{46E224B6-91DD-4483-8FB6-F2F77455F438}">
      <dgm:prSet/>
      <dgm:spPr/>
      <dgm:t>
        <a:bodyPr/>
        <a:lstStyle/>
        <a:p>
          <a:endParaRPr lang="en-US"/>
        </a:p>
      </dgm:t>
    </dgm:pt>
    <dgm:pt modelId="{030CC71C-FEDD-463F-992B-8C47116380C6}" type="sibTrans" cxnId="{46E224B6-91DD-4483-8FB6-F2F77455F438}">
      <dgm:prSet/>
      <dgm:spPr/>
      <dgm:t>
        <a:bodyPr/>
        <a:lstStyle/>
        <a:p>
          <a:endParaRPr lang="en-US"/>
        </a:p>
      </dgm:t>
    </dgm:pt>
    <dgm:pt modelId="{D0A27ACD-FCC5-4EED-A47F-BC5F73710FCF}">
      <dgm:prSet phldrT="[Text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5400" dirty="0" err="1" smtClean="0">
              <a:solidFill>
                <a:srgbClr val="7030A0"/>
              </a:solidFill>
              <a:latin typeface="NikoshBAN" pitchFamily="2" charset="0"/>
              <a:cs typeface="NikoshBAN" pitchFamily="2" charset="0"/>
            </a:rPr>
            <a:t>সময়ঃ</a:t>
          </a:r>
          <a:r>
            <a:rPr lang="en-US" sz="5400" dirty="0" smtClean="0">
              <a:solidFill>
                <a:srgbClr val="7030A0"/>
              </a:solidFill>
              <a:latin typeface="NikoshBAN" pitchFamily="2" charset="0"/>
              <a:cs typeface="NikoshBAN" pitchFamily="2" charset="0"/>
            </a:rPr>
            <a:t> ৪৫ </a:t>
          </a:r>
          <a:r>
            <a:rPr lang="en-US" sz="5400" dirty="0" err="1" smtClean="0">
              <a:solidFill>
                <a:srgbClr val="7030A0"/>
              </a:solidFill>
              <a:latin typeface="NikoshBAN" pitchFamily="2" charset="0"/>
              <a:cs typeface="NikoshBAN" pitchFamily="2" charset="0"/>
            </a:rPr>
            <a:t>মিনিট</a:t>
          </a:r>
          <a:endParaRPr lang="en-US" sz="5400" dirty="0">
            <a:solidFill>
              <a:srgbClr val="7030A0"/>
            </a:solidFill>
          </a:endParaRPr>
        </a:p>
      </dgm:t>
    </dgm:pt>
    <dgm:pt modelId="{7ECDC589-1306-4112-8AD0-D857D55C459B}" type="parTrans" cxnId="{70103CD4-D21E-427C-BE4D-87570F8AEF32}">
      <dgm:prSet/>
      <dgm:spPr/>
      <dgm:t>
        <a:bodyPr/>
        <a:lstStyle/>
        <a:p>
          <a:endParaRPr lang="en-US"/>
        </a:p>
      </dgm:t>
    </dgm:pt>
    <dgm:pt modelId="{A2692998-4913-4464-9FA3-89FCA88609D4}" type="sibTrans" cxnId="{70103CD4-D21E-427C-BE4D-87570F8AEF32}">
      <dgm:prSet/>
      <dgm:spPr/>
      <dgm:t>
        <a:bodyPr/>
        <a:lstStyle/>
        <a:p>
          <a:endParaRPr lang="en-US"/>
        </a:p>
      </dgm:t>
    </dgm:pt>
    <dgm:pt modelId="{4275F652-CED7-4831-BA1F-6E9D9891F807}" type="pres">
      <dgm:prSet presAssocID="{A2B09EDD-6047-435C-B82D-C56BCFA9E38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3E0A442-E60B-4BFE-8318-523B1257358A}" type="pres">
      <dgm:prSet presAssocID="{E4C70BA7-C1AD-43D7-AD38-01EDB3E152F2}" presName="boxAndChildren" presStyleCnt="0"/>
      <dgm:spPr/>
    </dgm:pt>
    <dgm:pt modelId="{DDEB5207-28DD-422B-BA40-94FDC5AAEE06}" type="pres">
      <dgm:prSet presAssocID="{E4C70BA7-C1AD-43D7-AD38-01EDB3E152F2}" presName="parentTextBox" presStyleLbl="node1" presStyleIdx="0" presStyleCnt="2"/>
      <dgm:spPr/>
      <dgm:t>
        <a:bodyPr/>
        <a:lstStyle/>
        <a:p>
          <a:endParaRPr lang="en-US"/>
        </a:p>
      </dgm:t>
    </dgm:pt>
    <dgm:pt modelId="{976F27F6-5C3C-42E6-8BAC-06AF43B412E1}" type="pres">
      <dgm:prSet presAssocID="{E4C70BA7-C1AD-43D7-AD38-01EDB3E152F2}" presName="entireBox" presStyleLbl="node1" presStyleIdx="0" presStyleCnt="2" custScaleY="71219" custLinFactNeighborY="-3531"/>
      <dgm:spPr/>
      <dgm:t>
        <a:bodyPr/>
        <a:lstStyle/>
        <a:p>
          <a:endParaRPr lang="en-US"/>
        </a:p>
      </dgm:t>
    </dgm:pt>
    <dgm:pt modelId="{51722C1F-2BAC-4C81-8E6E-35D5B98D1AD7}" type="pres">
      <dgm:prSet presAssocID="{E4C70BA7-C1AD-43D7-AD38-01EDB3E152F2}" presName="descendantBox" presStyleCnt="0"/>
      <dgm:spPr/>
    </dgm:pt>
    <dgm:pt modelId="{68D6F972-EFF7-434A-8225-9D869617F924}" type="pres">
      <dgm:prSet presAssocID="{D0A27ACD-FCC5-4EED-A47F-BC5F73710FCF}" presName="childTextBox" presStyleLbl="f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A0F98D-84CC-4BBB-BFC0-A5F68B43C7B6}" type="pres">
      <dgm:prSet presAssocID="{4B0356FD-BFB1-450C-992E-D45549B105F8}" presName="sp" presStyleCnt="0"/>
      <dgm:spPr/>
    </dgm:pt>
    <dgm:pt modelId="{096D825B-63DC-4E97-A29D-F25E0B4C30B3}" type="pres">
      <dgm:prSet presAssocID="{4B163100-AF24-4BB5-B3E9-4F5423E6116A}" presName="arrowAndChildren" presStyleCnt="0"/>
      <dgm:spPr/>
    </dgm:pt>
    <dgm:pt modelId="{9F199AB4-DDDD-4525-BFB6-A22511C3FCA2}" type="pres">
      <dgm:prSet presAssocID="{4B163100-AF24-4BB5-B3E9-4F5423E6116A}" presName="parentTextArrow" presStyleLbl="node1" presStyleIdx="1" presStyleCnt="2" custScaleY="50532" custLinFactNeighborX="-1250" custLinFactNeighborY="-74"/>
      <dgm:spPr/>
      <dgm:t>
        <a:bodyPr/>
        <a:lstStyle/>
        <a:p>
          <a:endParaRPr lang="en-US"/>
        </a:p>
      </dgm:t>
    </dgm:pt>
  </dgm:ptLst>
  <dgm:cxnLst>
    <dgm:cxn modelId="{E2CAD22C-913D-4DDB-8E4E-0CAD2A263470}" srcId="{A2B09EDD-6047-435C-B82D-C56BCFA9E384}" destId="{4B163100-AF24-4BB5-B3E9-4F5423E6116A}" srcOrd="0" destOrd="0" parTransId="{0688811D-841E-491A-8494-53B3B723608D}" sibTransId="{4B0356FD-BFB1-450C-992E-D45549B105F8}"/>
    <dgm:cxn modelId="{D61F78F5-9808-4EFB-ADB1-2C0C7CB46533}" type="presOf" srcId="{E4C70BA7-C1AD-43D7-AD38-01EDB3E152F2}" destId="{976F27F6-5C3C-42E6-8BAC-06AF43B412E1}" srcOrd="1" destOrd="0" presId="urn:microsoft.com/office/officeart/2005/8/layout/process4"/>
    <dgm:cxn modelId="{0BBDDCAA-28A8-4752-978A-C1059CAC09E4}" type="presOf" srcId="{4B163100-AF24-4BB5-B3E9-4F5423E6116A}" destId="{9F199AB4-DDDD-4525-BFB6-A22511C3FCA2}" srcOrd="0" destOrd="0" presId="urn:microsoft.com/office/officeart/2005/8/layout/process4"/>
    <dgm:cxn modelId="{62244336-628A-412B-BCA1-D47E721CEEE2}" type="presOf" srcId="{E4C70BA7-C1AD-43D7-AD38-01EDB3E152F2}" destId="{DDEB5207-28DD-422B-BA40-94FDC5AAEE06}" srcOrd="0" destOrd="0" presId="urn:microsoft.com/office/officeart/2005/8/layout/process4"/>
    <dgm:cxn modelId="{56483E98-D051-49DB-9D08-0A4B0D2ADF5D}" type="presOf" srcId="{D0A27ACD-FCC5-4EED-A47F-BC5F73710FCF}" destId="{68D6F972-EFF7-434A-8225-9D869617F924}" srcOrd="0" destOrd="0" presId="urn:microsoft.com/office/officeart/2005/8/layout/process4"/>
    <dgm:cxn modelId="{46E224B6-91DD-4483-8FB6-F2F77455F438}" srcId="{A2B09EDD-6047-435C-B82D-C56BCFA9E384}" destId="{E4C70BA7-C1AD-43D7-AD38-01EDB3E152F2}" srcOrd="1" destOrd="0" parTransId="{CDB03B04-91A2-40CA-9247-4B70D0D87FE0}" sibTransId="{030CC71C-FEDD-463F-992B-8C47116380C6}"/>
    <dgm:cxn modelId="{70103CD4-D21E-427C-BE4D-87570F8AEF32}" srcId="{E4C70BA7-C1AD-43D7-AD38-01EDB3E152F2}" destId="{D0A27ACD-FCC5-4EED-A47F-BC5F73710FCF}" srcOrd="0" destOrd="0" parTransId="{7ECDC589-1306-4112-8AD0-D857D55C459B}" sibTransId="{A2692998-4913-4464-9FA3-89FCA88609D4}"/>
    <dgm:cxn modelId="{BA7DBB99-1741-4BD2-ADAB-208057CE3021}" type="presOf" srcId="{A2B09EDD-6047-435C-B82D-C56BCFA9E384}" destId="{4275F652-CED7-4831-BA1F-6E9D9891F807}" srcOrd="0" destOrd="0" presId="urn:microsoft.com/office/officeart/2005/8/layout/process4"/>
    <dgm:cxn modelId="{60E90F96-4B7C-4F8B-A13B-C020696CBC36}" type="presParOf" srcId="{4275F652-CED7-4831-BA1F-6E9D9891F807}" destId="{93E0A442-E60B-4BFE-8318-523B1257358A}" srcOrd="0" destOrd="0" presId="urn:microsoft.com/office/officeart/2005/8/layout/process4"/>
    <dgm:cxn modelId="{3C8C92C0-EA58-4C0B-8D86-7783CED689C2}" type="presParOf" srcId="{93E0A442-E60B-4BFE-8318-523B1257358A}" destId="{DDEB5207-28DD-422B-BA40-94FDC5AAEE06}" srcOrd="0" destOrd="0" presId="urn:microsoft.com/office/officeart/2005/8/layout/process4"/>
    <dgm:cxn modelId="{4E15B37A-F4A1-44E2-AF95-111151B1F7FC}" type="presParOf" srcId="{93E0A442-E60B-4BFE-8318-523B1257358A}" destId="{976F27F6-5C3C-42E6-8BAC-06AF43B412E1}" srcOrd="1" destOrd="0" presId="urn:microsoft.com/office/officeart/2005/8/layout/process4"/>
    <dgm:cxn modelId="{388DFE93-5D3F-4A96-A453-33E1E068A958}" type="presParOf" srcId="{93E0A442-E60B-4BFE-8318-523B1257358A}" destId="{51722C1F-2BAC-4C81-8E6E-35D5B98D1AD7}" srcOrd="2" destOrd="0" presId="urn:microsoft.com/office/officeart/2005/8/layout/process4"/>
    <dgm:cxn modelId="{6E362282-FD6B-443C-B6EC-5ED78B297FAE}" type="presParOf" srcId="{51722C1F-2BAC-4C81-8E6E-35D5B98D1AD7}" destId="{68D6F972-EFF7-434A-8225-9D869617F924}" srcOrd="0" destOrd="0" presId="urn:microsoft.com/office/officeart/2005/8/layout/process4"/>
    <dgm:cxn modelId="{E95B2E04-A3B7-471E-BBAB-7DFDAE12D789}" type="presParOf" srcId="{4275F652-CED7-4831-BA1F-6E9D9891F807}" destId="{F6A0F98D-84CC-4BBB-BFC0-A5F68B43C7B6}" srcOrd="1" destOrd="0" presId="urn:microsoft.com/office/officeart/2005/8/layout/process4"/>
    <dgm:cxn modelId="{208EA65E-DBF5-44EE-BE42-B8C1DD080066}" type="presParOf" srcId="{4275F652-CED7-4831-BA1F-6E9D9891F807}" destId="{096D825B-63DC-4E97-A29D-F25E0B4C30B3}" srcOrd="2" destOrd="0" presId="urn:microsoft.com/office/officeart/2005/8/layout/process4"/>
    <dgm:cxn modelId="{30A6B402-0266-43B3-AD60-42849C09F382}" type="presParOf" srcId="{096D825B-63DC-4E97-A29D-F25E0B4C30B3}" destId="{9F199AB4-DDDD-4525-BFB6-A22511C3FCA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6F27F6-5C3C-42E6-8BAC-06AF43B412E1}">
      <dsp:nvSpPr>
        <dsp:cNvPr id="0" name=""/>
        <dsp:cNvSpPr/>
      </dsp:nvSpPr>
      <dsp:spPr>
        <a:xfrm>
          <a:off x="0" y="1732915"/>
          <a:ext cx="6096000" cy="1695902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4048" tIns="384048" rIns="384048" bIns="384048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 err="1" smtClean="0">
              <a:solidFill>
                <a:srgbClr val="002060"/>
              </a:solidFill>
              <a:latin typeface="NikoshBAN" pitchFamily="2" charset="0"/>
              <a:cs typeface="NikoshBAN" pitchFamily="2" charset="0"/>
            </a:rPr>
            <a:t>মুমু</a:t>
          </a:r>
          <a:r>
            <a:rPr lang="en-US" sz="5400" kern="120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rPr>
            <a:t> </a:t>
          </a:r>
          <a:r>
            <a:rPr lang="en-US" sz="5400" kern="1200" dirty="0" err="1" smtClean="0">
              <a:solidFill>
                <a:srgbClr val="002060"/>
              </a:solidFill>
              <a:latin typeface="NikoshBAN" pitchFamily="2" charset="0"/>
              <a:cs typeface="NikoshBAN" pitchFamily="2" charset="0"/>
            </a:rPr>
            <a:t>রোজ</a:t>
          </a:r>
          <a:r>
            <a:rPr lang="en-US" sz="5400" kern="120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rPr>
            <a:t>---</a:t>
          </a:r>
          <a:r>
            <a:rPr lang="en-US" sz="5400" kern="1200" dirty="0" err="1" smtClean="0">
              <a:solidFill>
                <a:srgbClr val="002060"/>
              </a:solidFill>
              <a:latin typeface="NikoshBAN" pitchFamily="2" charset="0"/>
              <a:cs typeface="NikoshBAN" pitchFamily="2" charset="0"/>
            </a:rPr>
            <a:t>সাঁতার</a:t>
          </a:r>
          <a:r>
            <a:rPr lang="en-US" sz="5400" kern="120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rPr>
            <a:t> </a:t>
          </a:r>
          <a:r>
            <a:rPr lang="en-US" sz="5400" kern="1200" dirty="0" err="1" smtClean="0">
              <a:solidFill>
                <a:srgbClr val="002060"/>
              </a:solidFill>
              <a:latin typeface="NikoshBAN" pitchFamily="2" charset="0"/>
              <a:cs typeface="NikoshBAN" pitchFamily="2" charset="0"/>
            </a:rPr>
            <a:t>কাটে</a:t>
          </a:r>
          <a:r>
            <a:rPr lang="en-US" sz="5400" kern="120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rPr>
            <a:t>।</a:t>
          </a:r>
        </a:p>
      </dsp:txBody>
      <dsp:txXfrm>
        <a:off x="0" y="1732915"/>
        <a:ext cx="6096000" cy="915787"/>
      </dsp:txXfrm>
    </dsp:sp>
    <dsp:sp modelId="{68D6F972-EFF7-434A-8225-9D869617F924}">
      <dsp:nvSpPr>
        <dsp:cNvPr id="0" name=""/>
        <dsp:cNvSpPr/>
      </dsp:nvSpPr>
      <dsp:spPr>
        <a:xfrm>
          <a:off x="0" y="2712573"/>
          <a:ext cx="6096000" cy="1095374"/>
        </a:xfrm>
        <a:prstGeom prst="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4048" tIns="68580" rIns="384048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 err="1" smtClean="0">
              <a:solidFill>
                <a:srgbClr val="7030A0"/>
              </a:solidFill>
              <a:latin typeface="NikoshBAN" pitchFamily="2" charset="0"/>
              <a:cs typeface="NikoshBAN" pitchFamily="2" charset="0"/>
            </a:rPr>
            <a:t>সময়ঃ</a:t>
          </a:r>
          <a:r>
            <a:rPr lang="en-US" sz="5400" kern="1200" dirty="0" smtClean="0">
              <a:solidFill>
                <a:srgbClr val="7030A0"/>
              </a:solidFill>
              <a:latin typeface="NikoshBAN" pitchFamily="2" charset="0"/>
              <a:cs typeface="NikoshBAN" pitchFamily="2" charset="0"/>
            </a:rPr>
            <a:t> ৪৫ </a:t>
          </a:r>
          <a:r>
            <a:rPr lang="en-US" sz="5400" kern="1200" dirty="0" err="1" smtClean="0">
              <a:solidFill>
                <a:srgbClr val="7030A0"/>
              </a:solidFill>
              <a:latin typeface="NikoshBAN" pitchFamily="2" charset="0"/>
              <a:cs typeface="NikoshBAN" pitchFamily="2" charset="0"/>
            </a:rPr>
            <a:t>মিনিট</a:t>
          </a:r>
          <a:endParaRPr lang="en-US" sz="5400" kern="1200" dirty="0">
            <a:solidFill>
              <a:srgbClr val="7030A0"/>
            </a:solidFill>
          </a:endParaRPr>
        </a:p>
      </dsp:txBody>
      <dsp:txXfrm>
        <a:off x="0" y="2712573"/>
        <a:ext cx="6096000" cy="1095374"/>
      </dsp:txXfrm>
    </dsp:sp>
    <dsp:sp modelId="{9F199AB4-DDDD-4525-BFB6-A22511C3FCA2}">
      <dsp:nvSpPr>
        <dsp:cNvPr id="0" name=""/>
        <dsp:cNvSpPr/>
      </dsp:nvSpPr>
      <dsp:spPr>
        <a:xfrm rot="10800000">
          <a:off x="0" y="0"/>
          <a:ext cx="6096000" cy="1850665"/>
        </a:xfrm>
        <a:prstGeom prst="upArrowCallout">
          <a:avLst/>
        </a:prstGeom>
        <a:solidFill>
          <a:schemeClr val="accent1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4048" tIns="384048" rIns="384048" bIns="384048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 err="1" smtClean="0">
              <a:solidFill>
                <a:srgbClr val="7030A0"/>
              </a:solidFill>
              <a:latin typeface="NikoshBAN" pitchFamily="2" charset="0"/>
              <a:cs typeface="NikoshBAN" pitchFamily="2" charset="0"/>
            </a:rPr>
            <a:t>আমাদের</a:t>
          </a:r>
          <a:r>
            <a:rPr lang="en-US" sz="5400" kern="1200" dirty="0" smtClean="0">
              <a:solidFill>
                <a:srgbClr val="7030A0"/>
              </a:solidFill>
              <a:latin typeface="NikoshBAN" pitchFamily="2" charset="0"/>
              <a:cs typeface="NikoshBAN" pitchFamily="2" charset="0"/>
            </a:rPr>
            <a:t> </a:t>
          </a:r>
          <a:r>
            <a:rPr lang="en-US" sz="5400" kern="1200" dirty="0" err="1" smtClean="0">
              <a:solidFill>
                <a:srgbClr val="7030A0"/>
              </a:solidFill>
              <a:latin typeface="NikoshBAN" pitchFamily="2" charset="0"/>
              <a:cs typeface="NikoshBAN" pitchFamily="2" charset="0"/>
            </a:rPr>
            <a:t>আজকের</a:t>
          </a:r>
          <a:r>
            <a:rPr lang="en-US" sz="5400" kern="1200" dirty="0" smtClean="0">
              <a:solidFill>
                <a:srgbClr val="7030A0"/>
              </a:solidFill>
              <a:latin typeface="NikoshBAN" pitchFamily="2" charset="0"/>
              <a:cs typeface="NikoshBAN" pitchFamily="2" charset="0"/>
            </a:rPr>
            <a:t> </a:t>
          </a:r>
          <a:r>
            <a:rPr lang="en-US" sz="5400" kern="1200" dirty="0" err="1" smtClean="0">
              <a:solidFill>
                <a:srgbClr val="7030A0"/>
              </a:solidFill>
              <a:latin typeface="NikoshBAN" pitchFamily="2" charset="0"/>
              <a:cs typeface="NikoshBAN" pitchFamily="2" charset="0"/>
            </a:rPr>
            <a:t>পাঠ</a:t>
          </a:r>
          <a:r>
            <a:rPr lang="en-US" sz="5400" kern="1200" dirty="0" smtClean="0">
              <a:solidFill>
                <a:srgbClr val="7030A0"/>
              </a:solidFill>
              <a:latin typeface="NikoshBAN" pitchFamily="2" charset="0"/>
              <a:cs typeface="NikoshBAN" pitchFamily="2" charset="0"/>
            </a:rPr>
            <a:t>-</a:t>
          </a:r>
          <a:endParaRPr lang="en-US" sz="5400" kern="1200" dirty="0"/>
        </a:p>
      </dsp:txBody>
      <dsp:txXfrm rot="10800000">
        <a:off x="0" y="0"/>
        <a:ext cx="6096000" cy="12025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52B19-3E41-4929-8B54-3F265F8FE6F2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038DCD-C1EC-4CCC-8BFE-F63BCFBD4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1108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AFA3D1-ED96-4857-B65F-1B6DEC029F6E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0A304A-5E40-42C4-A7DF-42511EB63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50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ম </a:t>
            </a:r>
            <a:r>
              <a:rPr lang="en-US" dirty="0" err="1" smtClean="0"/>
              <a:t>শুনে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0A304A-5E40-42C4-A7DF-42511EB63A2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02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6"/>
            <a:ext cx="5637011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3132291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7"/>
            <a:ext cx="369411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9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9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731520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611BA-097A-4E1F-AAA6-0AC0707434B0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C842F-02E8-4FC5-BAE2-BD10EFBBC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203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611BA-097A-4E1F-AAA6-0AC0707434B0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C842F-02E8-4FC5-BAE2-BD10EFBBC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069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611BA-097A-4E1F-AAA6-0AC0707434B0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C842F-02E8-4FC5-BAE2-BD10EFBBC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514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611BA-097A-4E1F-AAA6-0AC0707434B0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C842F-02E8-4FC5-BAE2-BD10EFBBC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117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611BA-097A-4E1F-AAA6-0AC0707434B0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C842F-02E8-4FC5-BAE2-BD10EFBBC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1903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611BA-097A-4E1F-AAA6-0AC0707434B0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C842F-02E8-4FC5-BAE2-BD10EFBBC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816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611BA-097A-4E1F-AAA6-0AC0707434B0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C842F-02E8-4FC5-BAE2-BD10EFBBC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814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611BA-097A-4E1F-AAA6-0AC0707434B0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C842F-02E8-4FC5-BAE2-BD10EFBBC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1304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611BA-097A-4E1F-AAA6-0AC0707434B0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C842F-02E8-4FC5-BAE2-BD10EFBBC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4441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611BA-097A-4E1F-AAA6-0AC0707434B0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C842F-02E8-4FC5-BAE2-BD10EFBBC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523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611BA-097A-4E1F-AAA6-0AC0707434B0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C842F-02E8-4FC5-BAE2-BD10EFBBC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330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7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2"/>
            <a:ext cx="5970495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3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2" y="76200"/>
            <a:ext cx="761999" cy="11030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2" y="76200"/>
            <a:ext cx="761999" cy="11030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2" y="76200"/>
            <a:ext cx="761999" cy="11030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2" y="76200"/>
            <a:ext cx="761999" cy="11030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2" y="76200"/>
            <a:ext cx="761999" cy="11030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2" y="76200"/>
            <a:ext cx="761999" cy="11030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2" y="76200"/>
            <a:ext cx="761999" cy="11030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2" y="76200"/>
            <a:ext cx="761999" cy="11030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2" y="76200"/>
            <a:ext cx="761999" cy="110300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109" y="5410201"/>
            <a:ext cx="1099891" cy="146088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109" y="1"/>
            <a:ext cx="1099891" cy="146088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410201"/>
            <a:ext cx="990600" cy="146088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"/>
            <a:ext cx="990600" cy="146088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19395" y="2885598"/>
            <a:ext cx="3949319" cy="109989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1479357" y="2927161"/>
            <a:ext cx="3949319" cy="9906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2801" y="3995973"/>
            <a:ext cx="1219200" cy="1759023"/>
          </a:xfrm>
          <a:prstGeom prst="rect">
            <a:avLst/>
          </a:prstGeom>
        </p:spPr>
      </p:pic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218" y="3995973"/>
            <a:ext cx="1114425" cy="17867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10272"/>
            <a:ext cx="9144000" cy="1847728"/>
          </a:xfrm>
          <a:prstGeom prst="rect">
            <a:avLst/>
          </a:prstGeom>
        </p:spPr>
      </p:pic>
      <p:sp>
        <p:nvSpPr>
          <p:cNvPr id="33" name="TextBox 32"/>
          <p:cNvSpPr txBox="1"/>
          <p:nvPr userDrawn="1"/>
        </p:nvSpPr>
        <p:spPr>
          <a:xfrm>
            <a:off x="3276600" y="656486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NikoshBAN" pitchFamily="2" charset="0"/>
                <a:cs typeface="NikoshBAN" pitchFamily="2" charset="0"/>
              </a:rPr>
              <a:t>মোহাম্মদ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মনিরুজ্জামান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075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2209801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731521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6" y="3497803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1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1" y="6172201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1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8" r:id="rId8"/>
    <p:sldLayoutId id="2147483764" r:id="rId9"/>
    <p:sldLayoutId id="2147483765" r:id="rId10"/>
    <p:sldLayoutId id="2147483766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611BA-097A-4E1F-AAA6-0AC0707434B0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C842F-02E8-4FC5-BAE2-BD10EFBBC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972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video" Target="../media/media1.mp4"/><Relationship Id="rId7" Type="http://schemas.openxmlformats.org/officeDocument/2006/relationships/oleObject" Target="../embeddings/oleObject2.bin"/><Relationship Id="rId2" Type="http://schemas.microsoft.com/office/2007/relationships/media" Target="../media/media1.mp4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447800"/>
            <a:ext cx="3524251" cy="3181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2" y="76200"/>
            <a:ext cx="761999" cy="11030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0" y="838200"/>
            <a:ext cx="579120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80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ক্লাসে</a:t>
            </a:r>
            <a:r>
              <a:rPr lang="en-US" sz="80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সবাইকে</a:t>
            </a:r>
            <a:r>
              <a:rPr lang="en-US" sz="80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66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80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2" y="76200"/>
            <a:ext cx="761999" cy="11030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2" y="76200"/>
            <a:ext cx="761999" cy="11030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2" y="76200"/>
            <a:ext cx="761999" cy="11030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2" y="76200"/>
            <a:ext cx="761999" cy="11030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2" y="76200"/>
            <a:ext cx="761999" cy="11030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2" y="76200"/>
            <a:ext cx="761999" cy="11030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2" y="76200"/>
            <a:ext cx="761999" cy="11030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2" y="76200"/>
            <a:ext cx="761999" cy="110300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109" y="1"/>
            <a:ext cx="1099891" cy="146088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"/>
            <a:ext cx="990600" cy="146088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19395" y="2885598"/>
            <a:ext cx="3949319" cy="109989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1479357" y="2927161"/>
            <a:ext cx="3949319" cy="9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3547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1066800"/>
            <a:ext cx="6477000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শনিবার</a:t>
            </a:r>
            <a:r>
              <a:rPr lang="en-US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সে</a:t>
            </a:r>
            <a:r>
              <a:rPr lang="en-US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পড়ার</a:t>
            </a:r>
            <a:r>
              <a:rPr lang="en-US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টেবিল</a:t>
            </a:r>
            <a:r>
              <a:rPr lang="en-US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সাজায়</a:t>
            </a:r>
            <a:r>
              <a:rPr lang="en-US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44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 r="15516"/>
          <a:stretch/>
        </p:blipFill>
        <p:spPr>
          <a:xfrm>
            <a:off x="1364343" y="2189843"/>
            <a:ext cx="6331857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593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3001" y="1287959"/>
            <a:ext cx="6095999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রবিবার</a:t>
            </a:r>
            <a:r>
              <a:rPr lang="en-US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সে</a:t>
            </a:r>
            <a:r>
              <a:rPr lang="en-US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বাগান</a:t>
            </a:r>
            <a:r>
              <a:rPr lang="en-US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দেখাশোনা</a:t>
            </a:r>
            <a:r>
              <a:rPr lang="en-US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। </a:t>
            </a:r>
            <a:endParaRPr lang="en-US" sz="44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18"/>
          <a:stretch/>
        </p:blipFill>
        <p:spPr>
          <a:xfrm>
            <a:off x="2667000" y="2017720"/>
            <a:ext cx="4028418" cy="403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180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90800" y="228600"/>
            <a:ext cx="4724400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সোমবার</a:t>
            </a:r>
            <a:r>
              <a:rPr lang="en-US" sz="5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গান</a:t>
            </a:r>
            <a:r>
              <a:rPr lang="en-US" sz="5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শিখে</a:t>
            </a:r>
            <a:r>
              <a:rPr lang="en-US" sz="5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54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0" y="1291770"/>
            <a:ext cx="4152900" cy="505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91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1870" y="878114"/>
            <a:ext cx="7010401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মঙ্গলবার</a:t>
            </a:r>
            <a:r>
              <a:rPr lang="en-US" sz="4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সাঁতার</a:t>
            </a:r>
            <a:r>
              <a:rPr lang="en-US" sz="4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কাটে</a:t>
            </a:r>
            <a:r>
              <a:rPr lang="en-US" sz="4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44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4" t="9367" b="17677"/>
          <a:stretch/>
        </p:blipFill>
        <p:spPr>
          <a:xfrm>
            <a:off x="1524000" y="1686854"/>
            <a:ext cx="6629400" cy="421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718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1869" y="268514"/>
            <a:ext cx="7010401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এবার</a:t>
            </a:r>
            <a:r>
              <a:rPr lang="en-US" sz="4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তোদের</a:t>
            </a:r>
            <a:r>
              <a:rPr lang="en-US" sz="4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বইয়ের</a:t>
            </a:r>
            <a:r>
              <a:rPr lang="en-US" sz="4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৬২ </a:t>
            </a:r>
            <a:r>
              <a:rPr lang="en-US" sz="44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পৃষ্ঠা</a:t>
            </a:r>
            <a:r>
              <a:rPr lang="en-US" sz="4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খোল</a:t>
            </a:r>
            <a:r>
              <a:rPr lang="en-US" sz="4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-</a:t>
            </a:r>
            <a:endParaRPr lang="en-US" sz="44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620"/>
          <a:stretch/>
        </p:blipFill>
        <p:spPr bwMode="auto">
          <a:xfrm>
            <a:off x="1981200" y="1219200"/>
            <a:ext cx="5347846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মুমুর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29500" y="1219200"/>
            <a:ext cx="38100" cy="28575"/>
          </a:xfrm>
          <a:prstGeom prst="rect">
            <a:avLst/>
          </a:prstGeom>
        </p:spPr>
      </p:pic>
      <p:pic>
        <p:nvPicPr>
          <p:cNvPr id="7" name="মুমুর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  <p:pic>
        <p:nvPicPr>
          <p:cNvPr id="8" name="মুমুর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  <p:graphicFrame>
        <p:nvGraphicFramePr>
          <p:cNvPr id="9" name="Object 8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4591246"/>
              </p:ext>
            </p:extLst>
          </p:nvPr>
        </p:nvGraphicFramePr>
        <p:xfrm>
          <a:off x="6146800" y="1066800"/>
          <a:ext cx="7112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5" name="Packager Shell Object" showAsIcon="1" r:id="rId7" imgW="711360" imgH="685800" progId="Package">
                  <p:embed/>
                </p:oleObj>
              </mc:Choice>
              <mc:Fallback>
                <p:oleObj name="Packager Shell Object" showAsIcon="1" r:id="rId7" imgW="71136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146800" y="1066800"/>
                        <a:ext cx="7112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মুমুর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  <p:pic>
        <p:nvPicPr>
          <p:cNvPr id="11" name="মুমুর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05500" y="5153025"/>
            <a:ext cx="38100" cy="28575"/>
          </a:xfrm>
          <a:prstGeom prst="rect">
            <a:avLst/>
          </a:prstGeom>
        </p:spPr>
      </p:pic>
      <p:pic>
        <p:nvPicPr>
          <p:cNvPr id="3" name="মুমুর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  <p:pic>
        <p:nvPicPr>
          <p:cNvPr id="4" name="মুমুর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  <p:pic>
        <p:nvPicPr>
          <p:cNvPr id="5" name="মুমুর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24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6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24200" y="905470"/>
            <a:ext cx="3200400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জোড়ায়</a:t>
            </a:r>
            <a:r>
              <a:rPr lang="en-US" sz="5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কাজ</a:t>
            </a:r>
            <a:endParaRPr lang="en-US" sz="54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38150"/>
            <a:ext cx="2466975" cy="1847850"/>
          </a:xfrm>
          <a:prstGeom prst="rect">
            <a:avLst/>
          </a:prstGeom>
        </p:spPr>
      </p:pic>
      <p:sp>
        <p:nvSpPr>
          <p:cNvPr id="7" name="Explosion 1 6"/>
          <p:cNvSpPr/>
          <p:nvPr/>
        </p:nvSpPr>
        <p:spPr>
          <a:xfrm>
            <a:off x="381000" y="1362075"/>
            <a:ext cx="8458200" cy="4505325"/>
          </a:xfrm>
          <a:prstGeom prst="irregularSeal1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err="1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এখন</a:t>
            </a:r>
            <a:r>
              <a:rPr lang="en-US" sz="4000" dirty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পাশাপাশি</a:t>
            </a:r>
            <a:r>
              <a:rPr lang="en-US" sz="4000" dirty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২ </a:t>
            </a:r>
            <a:r>
              <a:rPr lang="en-US" sz="4000" dirty="0" err="1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জন</a:t>
            </a:r>
            <a:r>
              <a:rPr lang="en-US" sz="4000" dirty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বসে</a:t>
            </a:r>
            <a:r>
              <a:rPr lang="en-US" sz="4000" dirty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en-US" sz="4000" dirty="0" err="1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দেখে</a:t>
            </a:r>
            <a:r>
              <a:rPr lang="en-US" sz="4000" dirty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দেখে</a:t>
            </a:r>
            <a:r>
              <a:rPr lang="en-US" sz="4000" dirty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পড়</a:t>
            </a:r>
            <a:r>
              <a:rPr lang="en-US" sz="4000" dirty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। </a:t>
            </a:r>
            <a:r>
              <a:rPr lang="en-US" sz="4000" dirty="0" err="1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একজন</a:t>
            </a:r>
            <a:r>
              <a:rPr lang="en-US" sz="4000" dirty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পড়</a:t>
            </a:r>
            <a:r>
              <a:rPr lang="en-US" sz="4000" dirty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4000" dirty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অন্যজন</a:t>
            </a:r>
            <a:r>
              <a:rPr lang="en-US" sz="4000" dirty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শোন</a:t>
            </a:r>
            <a:r>
              <a:rPr lang="en-US" sz="4000" dirty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। </a:t>
            </a:r>
          </a:p>
        </p:txBody>
      </p:sp>
    </p:spTree>
    <p:extLst>
      <p:ext uri="{BB962C8B-B14F-4D97-AF65-F5344CB8AC3E}">
        <p14:creationId xmlns:p14="http://schemas.microsoft.com/office/powerpoint/2010/main" val="4267780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4400" y="905470"/>
            <a:ext cx="6781800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এবার</a:t>
            </a:r>
            <a:r>
              <a:rPr lang="en-US" sz="5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যুক্তবর্ণগুলো</a:t>
            </a:r>
            <a:r>
              <a:rPr lang="en-US" sz="5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চিনে</a:t>
            </a:r>
            <a:r>
              <a:rPr lang="en-US" sz="5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নেই</a:t>
            </a:r>
            <a:r>
              <a:rPr lang="en-US" sz="5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54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1819870"/>
            <a:ext cx="990600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স্কু</a:t>
            </a:r>
            <a:r>
              <a:rPr lang="en-US" sz="5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ল</a:t>
            </a:r>
            <a:endParaRPr lang="en-US" sz="54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6600" y="1905000"/>
            <a:ext cx="609600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স্ক</a:t>
            </a:r>
            <a:endParaRPr lang="en-US" sz="54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1600" y="1905000"/>
            <a:ext cx="609600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স</a:t>
            </a:r>
            <a:endParaRPr lang="en-US" sz="54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34200" y="1896070"/>
            <a:ext cx="609600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ক</a:t>
            </a:r>
            <a:endParaRPr lang="en-US" sz="54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Striped Right Arrow 1"/>
          <p:cNvSpPr/>
          <p:nvPr/>
        </p:nvSpPr>
        <p:spPr>
          <a:xfrm>
            <a:off x="2006600" y="2209800"/>
            <a:ext cx="1041400" cy="2286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riped Right Arrow 8"/>
          <p:cNvSpPr/>
          <p:nvPr/>
        </p:nvSpPr>
        <p:spPr>
          <a:xfrm>
            <a:off x="4114800" y="2209800"/>
            <a:ext cx="838200" cy="2286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172200" y="1905000"/>
            <a:ext cx="609600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+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7200" y="3106340"/>
            <a:ext cx="1600200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ম</a:t>
            </a:r>
            <a:r>
              <a:rPr lang="en-US" sz="5400" dirty="0" err="1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ঙ্গ</a:t>
            </a:r>
            <a:r>
              <a:rPr lang="en-US" sz="5400" dirty="0" err="1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ল</a:t>
            </a:r>
            <a:endParaRPr lang="en-US" sz="54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52800" y="3191470"/>
            <a:ext cx="609600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ঙ্গ</a:t>
            </a:r>
            <a:endParaRPr lang="en-US" sz="54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34000" y="3191470"/>
            <a:ext cx="609600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ঙ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86600" y="3182540"/>
            <a:ext cx="609600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গ</a:t>
            </a:r>
          </a:p>
        </p:txBody>
      </p:sp>
      <p:sp>
        <p:nvSpPr>
          <p:cNvPr id="21" name="Striped Right Arrow 20"/>
          <p:cNvSpPr/>
          <p:nvPr/>
        </p:nvSpPr>
        <p:spPr>
          <a:xfrm>
            <a:off x="2159000" y="3496270"/>
            <a:ext cx="1041400" cy="2286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triped Right Arrow 21"/>
          <p:cNvSpPr/>
          <p:nvPr/>
        </p:nvSpPr>
        <p:spPr>
          <a:xfrm>
            <a:off x="4267200" y="3496270"/>
            <a:ext cx="838200" cy="2286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324600" y="3191470"/>
            <a:ext cx="609600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682517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2" grpId="0" animBg="1"/>
      <p:bldP spid="9" grpId="0" animBg="1"/>
      <p:bldP spid="11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3714" y="569893"/>
            <a:ext cx="6400798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নিচের</a:t>
            </a:r>
            <a:r>
              <a:rPr lang="en-US" sz="28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ঘরে</a:t>
            </a:r>
            <a:r>
              <a:rPr lang="en-US" sz="28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দেওয়া</a:t>
            </a:r>
            <a:r>
              <a:rPr lang="en-US" sz="28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বারের</a:t>
            </a:r>
            <a:r>
              <a:rPr lang="en-US" sz="28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নাম</a:t>
            </a:r>
            <a:r>
              <a:rPr lang="en-US" sz="28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পড়ি</a:t>
            </a:r>
            <a:r>
              <a:rPr lang="en-US" sz="28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। </a:t>
            </a:r>
            <a:r>
              <a:rPr lang="en-US" sz="28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28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মুমু</a:t>
            </a:r>
            <a:r>
              <a:rPr lang="en-US" sz="28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28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28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28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দিন</a:t>
            </a:r>
            <a:r>
              <a:rPr lang="en-US" sz="28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28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তা</a:t>
            </a:r>
            <a:r>
              <a:rPr lang="en-US" sz="28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en-US" sz="28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দিয়ে</a:t>
            </a:r>
            <a:r>
              <a:rPr lang="en-US" sz="28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শূণ্যস্থান</a:t>
            </a:r>
            <a:r>
              <a:rPr lang="en-US" sz="28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পূরণ</a:t>
            </a:r>
            <a:r>
              <a:rPr lang="en-US" sz="28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করি</a:t>
            </a:r>
            <a:r>
              <a:rPr lang="en-US" sz="28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28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7953433"/>
              </p:ext>
            </p:extLst>
          </p:nvPr>
        </p:nvGraphicFramePr>
        <p:xfrm>
          <a:off x="700313" y="1752600"/>
          <a:ext cx="7467600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1"/>
                <a:gridCol w="1752599"/>
                <a:gridCol w="1866900"/>
                <a:gridCol w="1866900"/>
              </a:tblGrid>
              <a:tr h="68580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dirty="0" smtClean="0">
                        <a:solidFill>
                          <a:schemeClr val="accent3">
                            <a:lumMod val="75000"/>
                          </a:schemeClr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dirty="0" smtClean="0">
                        <a:solidFill>
                          <a:schemeClr val="accent3">
                            <a:lumMod val="75000"/>
                          </a:schemeClr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dirty="0" smtClean="0">
                        <a:solidFill>
                          <a:schemeClr val="accent3">
                            <a:lumMod val="75000"/>
                          </a:schemeClr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43000" y="2810470"/>
            <a:ext cx="624840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বাগান</a:t>
            </a:r>
            <a:r>
              <a:rPr lang="en-US" sz="40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দেখাশোনা</a:t>
            </a:r>
            <a:r>
              <a:rPr lang="en-US" sz="40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40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..................।</a:t>
            </a:r>
            <a:endParaRPr lang="en-US" sz="40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3000" y="3711714"/>
            <a:ext cx="624840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পড়ার</a:t>
            </a:r>
            <a:r>
              <a:rPr lang="en-US" sz="40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টেবিল</a:t>
            </a:r>
            <a:r>
              <a:rPr lang="en-US" sz="40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সাজায়</a:t>
            </a:r>
            <a:r>
              <a:rPr lang="en-US" sz="40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.....................।</a:t>
            </a:r>
            <a:endParaRPr lang="en-US" sz="40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3000" y="4495800"/>
            <a:ext cx="624840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গান</a:t>
            </a:r>
            <a:r>
              <a:rPr lang="en-US" sz="40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শিখে</a:t>
            </a:r>
            <a:r>
              <a:rPr lang="en-US" sz="40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.................................।</a:t>
            </a:r>
            <a:endParaRPr lang="en-US" sz="40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3000" y="5311914"/>
            <a:ext cx="624840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সাঁতার</a:t>
            </a:r>
            <a:r>
              <a:rPr lang="en-US" sz="40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কাটে</a:t>
            </a:r>
            <a:r>
              <a:rPr lang="en-US" sz="40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...............................।</a:t>
            </a:r>
            <a:endParaRPr lang="en-US" sz="40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00" y="1752600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3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শনিবার</a:t>
            </a:r>
            <a:endParaRPr lang="en-US" sz="4000" dirty="0">
              <a:solidFill>
                <a:schemeClr val="accent3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52913" y="1751656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 err="1">
                <a:solidFill>
                  <a:schemeClr val="accent3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রবিবার</a:t>
            </a:r>
            <a:endParaRPr lang="en-US" sz="4000" dirty="0">
              <a:solidFill>
                <a:schemeClr val="accent3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43400" y="1752600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সোমবার</a:t>
            </a:r>
            <a:endParaRPr lang="en-US" sz="4000" dirty="0">
              <a:solidFill>
                <a:schemeClr val="accent3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24600" y="1730514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মঙ্গলবার</a:t>
            </a:r>
            <a:endParaRPr lang="en-US" sz="4000" dirty="0">
              <a:solidFill>
                <a:schemeClr val="accent3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68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4624E-7 L 0.12413 4.04624E-7 C 0.17986 4.04624E-7 0.24844 0.04069 0.24844 0.07422 L 0.24844 0.14844 " pathEditMode="relative" rAng="0" ptsTypes="FfFF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13" y="74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8.09249E-7 L 0.21458 -8.09249E-7 C 0.31076 -8.09249E-7 0.42916 0.07445 0.42916 0.13526 L 0.42916 0.27029 " pathEditMode="relative" rAng="0" ptsTypes="FfFF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58" y="135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09249E-7 L -0.02916 -8.09249E-7 C -0.04236 -8.09249E-7 -0.05833 0.10497 -0.05833 0.19075 L -0.05833 0.38127 " pathEditMode="relative" rAng="0" ptsTypes="FfFF"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19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81503E-6 L -0.14167 -3.81503E-6 C -0.20538 -3.81503E-6 -0.28333 0.13341 -0.28333 0.24232 L -0.28333 0.4844 " pathEditMode="relative" rAng="0" ptsTypes="FfFF">
                                      <p:cBhvr>
                                        <p:cTn id="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67" y="24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905470"/>
            <a:ext cx="78486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এবার</a:t>
            </a:r>
            <a:r>
              <a:rPr lang="en-US" sz="32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বামপাশের</a:t>
            </a:r>
            <a:r>
              <a:rPr lang="en-US" sz="32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কাজের</a:t>
            </a:r>
            <a:r>
              <a:rPr lang="en-US" sz="32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সাথে</a:t>
            </a:r>
            <a:r>
              <a:rPr lang="en-US" sz="32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বাম</a:t>
            </a:r>
            <a:r>
              <a:rPr lang="en-US" sz="32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পাশের</a:t>
            </a:r>
            <a:r>
              <a:rPr lang="en-US" sz="32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বারগুলো</a:t>
            </a:r>
            <a:r>
              <a:rPr lang="en-US" sz="32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মিল</a:t>
            </a:r>
            <a:r>
              <a:rPr lang="en-US" sz="32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32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32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599" y="3025914"/>
            <a:ext cx="3124201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টেবিল</a:t>
            </a:r>
            <a:r>
              <a:rPr lang="en-US" sz="40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সাজায়</a:t>
            </a:r>
            <a:endParaRPr lang="en-US" sz="40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599" y="1806714"/>
            <a:ext cx="3124201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সাঁতার</a:t>
            </a:r>
            <a:r>
              <a:rPr lang="en-US" sz="40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কাটে</a:t>
            </a:r>
            <a:endParaRPr lang="en-US" sz="40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599" y="5159514"/>
            <a:ext cx="3124201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বাগান</a:t>
            </a:r>
            <a:r>
              <a:rPr lang="en-US" sz="32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দেখাশোনা</a:t>
            </a:r>
            <a:r>
              <a:rPr lang="en-US" sz="32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করে</a:t>
            </a:r>
            <a:endParaRPr lang="en-US" sz="32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599" y="4092714"/>
            <a:ext cx="3124201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গান</a:t>
            </a:r>
            <a:r>
              <a:rPr lang="en-US" sz="40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শিখে</a:t>
            </a:r>
            <a:endParaRPr lang="en-US" sz="40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43600" y="3102114"/>
            <a:ext cx="213360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রবিবার</a:t>
            </a:r>
            <a:endParaRPr lang="en-US" sz="40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43600" y="1752600"/>
            <a:ext cx="213360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শনিবার</a:t>
            </a:r>
            <a:endParaRPr lang="en-US" sz="40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43600" y="5311914"/>
            <a:ext cx="213360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মঙ্গলবার</a:t>
            </a:r>
            <a:endParaRPr lang="en-US" sz="40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3600" y="4191000"/>
            <a:ext cx="213360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সোমবার</a:t>
            </a:r>
            <a:endParaRPr lang="en-US" sz="40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Striped Right Arrow 12"/>
          <p:cNvSpPr/>
          <p:nvPr/>
        </p:nvSpPr>
        <p:spPr>
          <a:xfrm rot="3280059">
            <a:off x="2948380" y="3576152"/>
            <a:ext cx="4163381" cy="226499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riped Right Arrow 13"/>
          <p:cNvSpPr/>
          <p:nvPr/>
        </p:nvSpPr>
        <p:spPr>
          <a:xfrm rot="20023549">
            <a:off x="3483509" y="2757411"/>
            <a:ext cx="2636793" cy="173121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riped Right Arrow 14"/>
          <p:cNvSpPr/>
          <p:nvPr/>
        </p:nvSpPr>
        <p:spPr>
          <a:xfrm>
            <a:off x="3581400" y="4343081"/>
            <a:ext cx="2312032" cy="20186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triped Right Arrow 15"/>
          <p:cNvSpPr/>
          <p:nvPr/>
        </p:nvSpPr>
        <p:spPr>
          <a:xfrm rot="18994856">
            <a:off x="3651402" y="4428374"/>
            <a:ext cx="3142742" cy="21105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273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8-Point Star 17"/>
          <p:cNvSpPr/>
          <p:nvPr/>
        </p:nvSpPr>
        <p:spPr>
          <a:xfrm>
            <a:off x="1736271" y="2286000"/>
            <a:ext cx="5655129" cy="4038600"/>
          </a:xfrm>
          <a:prstGeom prst="star8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 err="1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এবার</a:t>
            </a:r>
            <a:r>
              <a:rPr lang="en-US" sz="4400" dirty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তুমি</a:t>
            </a:r>
            <a:r>
              <a:rPr lang="en-US" sz="4400" dirty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4400" dirty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বার</a:t>
            </a:r>
            <a:r>
              <a:rPr lang="en-US" sz="4400" dirty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4400" dirty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4400" dirty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4400" dirty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তা</a:t>
            </a:r>
            <a:r>
              <a:rPr lang="en-US" sz="4400" dirty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বাড়ি</a:t>
            </a:r>
            <a:r>
              <a:rPr lang="en-US" sz="4400" dirty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4400" dirty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লিখে</a:t>
            </a:r>
            <a:r>
              <a:rPr lang="en-US" sz="4400" dirty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আনবা</a:t>
            </a:r>
            <a:r>
              <a:rPr lang="en-US" sz="4400" dirty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। 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16" y="498251"/>
            <a:ext cx="3437595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261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00600" y="1899533"/>
            <a:ext cx="3962400" cy="20005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প্রথম</a:t>
            </a:r>
            <a:r>
              <a:rPr lang="en-US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শ্রেণি</a:t>
            </a:r>
            <a:r>
              <a:rPr lang="en-US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</a:p>
          <a:p>
            <a:r>
              <a:rPr lang="en-US" sz="40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বিষয়ঃ</a:t>
            </a:r>
            <a:r>
              <a:rPr lang="en-US" sz="40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বাংলা</a:t>
            </a:r>
            <a:endParaRPr lang="en-US" sz="4000" dirty="0" smtClean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en-US" sz="40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মুমুর</a:t>
            </a:r>
            <a:r>
              <a:rPr lang="en-US" sz="40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সাত</a:t>
            </a:r>
            <a:r>
              <a:rPr lang="en-US" sz="40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দিন</a:t>
            </a:r>
            <a:endParaRPr lang="en-US" sz="4000" dirty="0" smtClean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76200"/>
            <a:ext cx="1364459" cy="1742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40666" y="1863139"/>
            <a:ext cx="3931335" cy="29238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উপস্থাপনায়ঃ</a:t>
            </a:r>
            <a:endParaRPr lang="en-US" sz="4000" dirty="0" smtClean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en-US" sz="36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মোহাম্মদ</a:t>
            </a:r>
            <a:r>
              <a:rPr lang="en-US" sz="36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মনিরুজ্জামান</a:t>
            </a:r>
            <a:endParaRPr lang="en-US" sz="3600" dirty="0" smtClean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en-US" sz="36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প্রধান</a:t>
            </a:r>
            <a:r>
              <a:rPr lang="en-US" sz="36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শিক্ষক</a:t>
            </a:r>
            <a:endParaRPr lang="en-US" sz="3600" dirty="0" smtClean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en-US" sz="36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রাজারচর</a:t>
            </a:r>
            <a:r>
              <a:rPr lang="en-US" sz="36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মোল্যাকান্দি</a:t>
            </a:r>
            <a:r>
              <a:rPr lang="en-US" sz="36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সরকারি</a:t>
            </a:r>
            <a:r>
              <a:rPr lang="en-US" sz="36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প্রাথমিক</a:t>
            </a:r>
            <a:r>
              <a:rPr lang="en-US" sz="36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বিদ্যালয়</a:t>
            </a:r>
            <a:endParaRPr lang="en-US" sz="3600" dirty="0" smtClean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76201"/>
            <a:ext cx="1336062" cy="1742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124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112794"/>
            <a:ext cx="6096000" cy="46784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216" y="220342"/>
            <a:ext cx="83820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ভালো</a:t>
            </a:r>
            <a:r>
              <a:rPr lang="en-US" sz="138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38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থেকো</a:t>
            </a:r>
            <a:r>
              <a:rPr lang="en-US" sz="138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। </a:t>
            </a:r>
            <a:r>
              <a:rPr lang="en-US" sz="138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সবাইকে</a:t>
            </a:r>
            <a:r>
              <a:rPr lang="en-US" sz="138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38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ধন্যবাদ</a:t>
            </a:r>
            <a:r>
              <a:rPr lang="en-US" sz="138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।</a:t>
            </a:r>
            <a:endParaRPr lang="en-US" sz="138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0801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3000" y="1676400"/>
            <a:ext cx="6400800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এসো</a:t>
            </a:r>
            <a:r>
              <a:rPr lang="en-US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ভিডিও</a:t>
            </a:r>
            <a:r>
              <a:rPr lang="en-US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দেখি</a:t>
            </a:r>
            <a:r>
              <a:rPr lang="en-US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-</a:t>
            </a:r>
            <a:endParaRPr lang="en-US" sz="44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6" name="Object 5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2407915"/>
              </p:ext>
            </p:extLst>
          </p:nvPr>
        </p:nvGraphicFramePr>
        <p:xfrm>
          <a:off x="4064000" y="3086100"/>
          <a:ext cx="10160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8" name="Packager Shell Object" showAsIcon="1" r:id="rId3" imgW="1016280" imgH="685800" progId="Package">
                  <p:embed/>
                </p:oleObj>
              </mc:Choice>
              <mc:Fallback>
                <p:oleObj name="Packager Shell Object" showAsIcon="1" r:id="rId3" imgW="101628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64000" y="3086100"/>
                        <a:ext cx="10160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78473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2202359"/>
            <a:ext cx="6019800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এবার</a:t>
            </a:r>
            <a:r>
              <a:rPr lang="en-US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বলতো</a:t>
            </a:r>
            <a:r>
              <a:rPr lang="en-US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আজ</a:t>
            </a:r>
            <a:r>
              <a:rPr lang="en-US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বার</a:t>
            </a:r>
            <a:r>
              <a:rPr lang="en-US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?</a:t>
            </a:r>
            <a:endParaRPr lang="en-US" sz="44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1600" y="2209800"/>
            <a:ext cx="6040581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তা</a:t>
            </a:r>
            <a:r>
              <a:rPr lang="en-US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হলে</a:t>
            </a:r>
            <a:r>
              <a:rPr lang="en-US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গতকাল</a:t>
            </a:r>
            <a:r>
              <a:rPr lang="en-US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বার</a:t>
            </a:r>
            <a:r>
              <a:rPr lang="en-US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ছিল</a:t>
            </a:r>
            <a:r>
              <a:rPr lang="en-US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?</a:t>
            </a:r>
            <a:endParaRPr lang="en-US" sz="44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7800" y="2209800"/>
            <a:ext cx="6019800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তা</a:t>
            </a:r>
            <a:r>
              <a:rPr lang="en-US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হলে</a:t>
            </a:r>
            <a:r>
              <a:rPr lang="en-US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আগামীকাল</a:t>
            </a:r>
            <a:r>
              <a:rPr lang="en-US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বার</a:t>
            </a:r>
            <a:r>
              <a:rPr lang="en-US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হবে</a:t>
            </a:r>
            <a:r>
              <a:rPr lang="en-US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?</a:t>
            </a:r>
            <a:endParaRPr lang="en-US" sz="44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5181" y="2209800"/>
            <a:ext cx="7239000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তোমরা</a:t>
            </a:r>
            <a:r>
              <a:rPr lang="en-US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বলতে</a:t>
            </a:r>
            <a:r>
              <a:rPr lang="en-US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পার</a:t>
            </a:r>
            <a:r>
              <a:rPr lang="en-US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সপ্তাহে</a:t>
            </a:r>
            <a:r>
              <a:rPr lang="en-US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কত</a:t>
            </a:r>
            <a:r>
              <a:rPr lang="en-US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দিন</a:t>
            </a:r>
            <a:r>
              <a:rPr lang="en-US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?</a:t>
            </a:r>
            <a:endParaRPr lang="en-US" sz="44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14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927731"/>
              </p:ext>
            </p:extLst>
          </p:nvPr>
        </p:nvGraphicFramePr>
        <p:xfrm>
          <a:off x="1143000" y="1752600"/>
          <a:ext cx="6705600" cy="4434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657600"/>
              </a:tblGrid>
              <a:tr h="1142999">
                <a:tc>
                  <a:txBody>
                    <a:bodyPr/>
                    <a:lstStyle/>
                    <a:p>
                      <a:r>
                        <a:rPr lang="en-US" sz="6600" b="0" dirty="0" err="1" smtClean="0">
                          <a:solidFill>
                            <a:srgbClr val="7030A0"/>
                          </a:solidFill>
                          <a:latin typeface="NikoshBAN" pitchFamily="2" charset="0"/>
                          <a:cs typeface="NikoshBAN" pitchFamily="2" charset="0"/>
                        </a:rPr>
                        <a:t>শনি</a:t>
                      </a:r>
                      <a:r>
                        <a:rPr lang="en-US" sz="6600" b="0" baseline="0" dirty="0" err="1" smtClean="0">
                          <a:solidFill>
                            <a:srgbClr val="7030A0"/>
                          </a:solidFill>
                          <a:latin typeface="NikoshBAN" pitchFamily="2" charset="0"/>
                          <a:cs typeface="NikoshBAN" pitchFamily="2" charset="0"/>
                        </a:rPr>
                        <a:t>বার</a:t>
                      </a:r>
                      <a:endParaRPr lang="en-US" sz="6600" b="0" dirty="0">
                        <a:solidFill>
                          <a:srgbClr val="7030A0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600" b="0" dirty="0" err="1" smtClean="0">
                          <a:solidFill>
                            <a:srgbClr val="0070C0"/>
                          </a:solidFill>
                          <a:latin typeface="NikoshBAN" pitchFamily="2" charset="0"/>
                          <a:cs typeface="NikoshBAN" pitchFamily="2" charset="0"/>
                        </a:rPr>
                        <a:t>রবিবার</a:t>
                      </a:r>
                      <a:endParaRPr lang="en-US" sz="6600" b="0" dirty="0">
                        <a:solidFill>
                          <a:srgbClr val="0070C0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660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NikoshBAN" pitchFamily="2" charset="0"/>
                          <a:cs typeface="NikoshBAN" pitchFamily="2" charset="0"/>
                        </a:rPr>
                        <a:t>সোমবার</a:t>
                      </a:r>
                      <a:endParaRPr lang="en-US" sz="6600" dirty="0">
                        <a:solidFill>
                          <a:schemeClr val="bg2">
                            <a:lumMod val="50000"/>
                          </a:schemeClr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600" dirty="0" err="1" smtClean="0">
                          <a:solidFill>
                            <a:srgbClr val="7030A0"/>
                          </a:solidFill>
                          <a:latin typeface="NikoshBAN" pitchFamily="2" charset="0"/>
                          <a:cs typeface="NikoshBAN" pitchFamily="2" charset="0"/>
                        </a:rPr>
                        <a:t>মঙ্গলবার</a:t>
                      </a:r>
                      <a:endParaRPr lang="en-US" sz="6600" dirty="0">
                        <a:solidFill>
                          <a:srgbClr val="7030A0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66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NikoshBAN" pitchFamily="2" charset="0"/>
                          <a:cs typeface="NikoshBAN" pitchFamily="2" charset="0"/>
                        </a:rPr>
                        <a:t>বুধবার</a:t>
                      </a:r>
                      <a:endParaRPr lang="en-US" sz="66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600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NikoshBAN" pitchFamily="2" charset="0"/>
                          <a:cs typeface="NikoshBAN" pitchFamily="2" charset="0"/>
                        </a:rPr>
                        <a:t>বৃহস্পতিবার</a:t>
                      </a:r>
                      <a:endParaRPr lang="en-US" sz="66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6600" dirty="0" err="1" smtClean="0">
                          <a:solidFill>
                            <a:srgbClr val="FF0000"/>
                          </a:solidFill>
                          <a:latin typeface="NikoshBAN" pitchFamily="2" charset="0"/>
                          <a:cs typeface="NikoshBAN" pitchFamily="2" charset="0"/>
                        </a:rPr>
                        <a:t>শুক্রবার</a:t>
                      </a:r>
                      <a:endParaRPr lang="en-US" sz="6600" dirty="0">
                        <a:solidFill>
                          <a:srgbClr val="FF0000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66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09600" y="816114"/>
            <a:ext cx="7848600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এবার</a:t>
            </a:r>
            <a:r>
              <a:rPr lang="en-US" sz="40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সপ্তাহের</a:t>
            </a:r>
            <a:r>
              <a:rPr lang="en-US" sz="40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দিনগুলোর</a:t>
            </a:r>
            <a:r>
              <a:rPr lang="en-US" sz="40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40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তালিকা</a:t>
            </a:r>
            <a:r>
              <a:rPr lang="en-US" sz="40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দেখি</a:t>
            </a:r>
            <a:r>
              <a:rPr lang="en-US" sz="40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-</a:t>
            </a:r>
            <a:endParaRPr lang="en-US" sz="40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891314"/>
            <a:ext cx="1905000" cy="135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64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292008189"/>
              </p:ext>
            </p:extLst>
          </p:nvPr>
        </p:nvGraphicFramePr>
        <p:xfrm>
          <a:off x="1600200" y="685800"/>
          <a:ext cx="6096000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82182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551557"/>
            <a:ext cx="8001000" cy="60016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শিখনফলঃ</a:t>
            </a:r>
            <a:endParaRPr lang="en-US" sz="2400" dirty="0" smtClean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শোনাঃ</a:t>
            </a:r>
            <a:endParaRPr lang="en-US" sz="2400" dirty="0" smtClean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  <a:p>
            <a:pPr marL="742950" indent="-742950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৩.৪.১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সপ্তাহের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সাত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দিনের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নাম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শুনে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মনে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রাখতে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।</a:t>
            </a:r>
          </a:p>
          <a:p>
            <a:pPr marL="742950" indent="-742950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১.১.২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বাক্যে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শব্দে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ব্যবহৃত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নির্বাচিত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যুক্তবর্ণের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ধ্বনি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মনোযোগ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সহকারে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শুনবে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মনে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রাখবে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।</a:t>
            </a:r>
          </a:p>
          <a:p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বলাঃ</a:t>
            </a:r>
            <a:endParaRPr lang="en-US" sz="2400" dirty="0" smtClean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২.৭.১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সপ্তাহের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সাত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দিনের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নাম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বলতে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।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১.১.২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বাক্যে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শব্দে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ব্যবহৃত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নির্বাচিত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যুক্তবর্ণের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ধ্বনি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স্পষ্ট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শুদ্ধভাবে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বলতে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24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পড়াঃ</a:t>
            </a:r>
            <a:endParaRPr lang="en-US" sz="2400" dirty="0" smtClean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২.৭.১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সপ্তাহের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সাত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দিনের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নাম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পড়তে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।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১.৩.১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ব্যঞ্জন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বর্ণের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সাথে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ব্যঞ্জনবর্ণ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যুক্ত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পড়তে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।</a:t>
            </a:r>
          </a:p>
          <a:p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লেখাঃ</a:t>
            </a:r>
            <a:endParaRPr lang="en-US" sz="2400" dirty="0" smtClean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২.৫.১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সাত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দিনের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নাম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লিখতে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।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১.৪.১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নির্বাচিত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যুক্তবর্ণ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ভেঙ্গে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লিখতে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।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১.৪.২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নির্বাচিত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যুক্তবর্ণ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সহযোগে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শব্দ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লিখতে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2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।</a:t>
            </a:r>
          </a:p>
        </p:txBody>
      </p:sp>
    </p:spTree>
    <p:extLst>
      <p:ext uri="{BB962C8B-B14F-4D97-AF65-F5344CB8AC3E}">
        <p14:creationId xmlns:p14="http://schemas.microsoft.com/office/powerpoint/2010/main" val="41057158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0" y="1066800"/>
            <a:ext cx="4114800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মুমু</a:t>
            </a:r>
            <a:r>
              <a:rPr lang="en-US" sz="48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রোজ</a:t>
            </a:r>
            <a:r>
              <a:rPr lang="en-US" sz="48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স্কুলে</a:t>
            </a:r>
            <a:r>
              <a:rPr lang="en-US" sz="48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যায়</a:t>
            </a:r>
            <a:r>
              <a:rPr lang="en-US" sz="48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48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2"/>
          <a:stretch/>
        </p:blipFill>
        <p:spPr>
          <a:xfrm>
            <a:off x="3048000" y="1976120"/>
            <a:ext cx="3200400" cy="364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065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52352" y="1066800"/>
            <a:ext cx="2957947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লেখাপড়া</a:t>
            </a:r>
            <a:r>
              <a:rPr lang="en-US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44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10"/>
          <a:stretch/>
        </p:blipFill>
        <p:spPr>
          <a:xfrm>
            <a:off x="2909454" y="1981200"/>
            <a:ext cx="356754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922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Slipstream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1398</TotalTime>
  <Words>320</Words>
  <Application>Microsoft Office PowerPoint</Application>
  <PresentationFormat>On-screen Show (4:3)</PresentationFormat>
  <Paragraphs>80</Paragraphs>
  <Slides>20</Slides>
  <Notes>1</Notes>
  <HiddenSlides>0</HiddenSlides>
  <MMClips>8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Slipstream</vt:lpstr>
      <vt:lpstr>Custom Design</vt:lpstr>
      <vt:lpstr>Package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mztutul</dc:creator>
  <cp:lastModifiedBy>mztutul</cp:lastModifiedBy>
  <cp:revision>139</cp:revision>
  <dcterms:created xsi:type="dcterms:W3CDTF">2006-08-16T00:00:00Z</dcterms:created>
  <dcterms:modified xsi:type="dcterms:W3CDTF">2017-09-28T13:25:49Z</dcterms:modified>
</cp:coreProperties>
</file>